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9" d="100"/>
          <a:sy n="69" d="100"/>
        </p:scale>
        <p:origin x="-141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DE48AC-2A12-467B-A1FC-6755ACCA253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73777-7992-4FEF-96FC-66C61CAB97B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07976" y="2276872"/>
            <a:ext cx="7848872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/>
            </a:br>
            <a:br>
              <a:rPr lang="ru-RU"/>
            </a:br>
            <a:br>
              <a:rPr lang="ru-RU"/>
            </a:br>
            <a:r>
              <a:rPr lang="ru-RU"/>
              <a:t>М</a:t>
            </a:r>
            <a:r>
              <a:rPr lang="ru-RU"/>
              <a:t>атрешка: от истории появления до современных технологий изготовления </a:t>
            </a:r>
            <a:br>
              <a:rPr lang="ru-RU"/>
            </a:br>
            <a:br>
              <a:rPr lang="ru-RU"/>
            </a:br>
            <a:br>
              <a:rPr lang="ru-RU"/>
            </a:br>
            <a:endParaRPr lang="ru-RU" sz="3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995936" y="4437112"/>
            <a:ext cx="4608512" cy="15121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 algn="r">
              <a:defRPr/>
            </a:pPr>
            <a:r>
              <a:rPr lang="ru-RU" sz="2400">
                <a:solidFill>
                  <a:schemeClr val="tx1"/>
                </a:solidFill>
              </a:rPr>
              <a:t>Выполнила: Балахничева Варвара Владимировна , </a:t>
            </a:r>
            <a:endParaRPr/>
          </a:p>
          <a:p>
            <a:pPr algn="r">
              <a:defRPr/>
            </a:pPr>
            <a:r>
              <a:rPr lang="ru-RU" sz="2400">
                <a:solidFill>
                  <a:schemeClr val="tx1"/>
                </a:solidFill>
              </a:rPr>
              <a:t>9 класс</a:t>
            </a:r>
            <a:endParaRPr/>
          </a:p>
          <a:p>
            <a:pPr algn="r">
              <a:defRPr/>
            </a:pPr>
            <a:r>
              <a:rPr lang="ru-RU" sz="2400">
                <a:solidFill>
                  <a:schemeClr val="tx1"/>
                </a:solidFill>
              </a:rPr>
              <a:t>Руководитель проекта:  Костюкович Е.В.</a:t>
            </a:r>
            <a:endParaRPr lang="ru-RU" sz="2400">
              <a:solidFill>
                <a:schemeClr val="tx1"/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4" name="Подзаголовок 2"/>
          <p:cNvSpPr txBox="1"/>
          <p:nvPr/>
        </p:nvSpPr>
        <p:spPr bwMode="auto">
          <a:xfrm>
            <a:off x="979984" y="620688"/>
            <a:ext cx="77768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Clr>
                <a:schemeClr val="accent1"/>
              </a:buClr>
              <a:buSzPct val="90000"/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600" b="1"/>
              <a:t>МОУ Валериановская средняя общеобразовательная школа</a:t>
            </a:r>
            <a:endParaRPr/>
          </a:p>
          <a:p>
            <a:pPr algn="ctr">
              <a:defRPr/>
            </a:pPr>
            <a:r>
              <a:rPr lang="ru-RU" sz="2600" b="1"/>
              <a:t>имени Героя Советского Союза А.В. Рогозина </a:t>
            </a:r>
            <a:endParaRPr/>
          </a:p>
          <a:p>
            <a:pPr algn="ctr">
              <a:defRPr/>
            </a:pPr>
            <a:r>
              <a:rPr lang="ru-RU" sz="2600" b="1"/>
              <a:t>Качканарского городского округа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112" y="4196271"/>
            <a:ext cx="3608784" cy="266172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2041" y="0"/>
            <a:ext cx="91680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7"/>
            <a:ext cx="8229600" cy="72548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/>
              <a:t>Виды матрешек </a:t>
            </a:r>
            <a:br>
              <a:rPr lang="ru-RU"/>
            </a:br>
            <a:endParaRPr lang="ru-RU" u="sng"/>
          </a:p>
        </p:txBody>
      </p:sp>
      <p:pic>
        <p:nvPicPr>
          <p:cNvPr id="6" name="Picture 2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rcRect l="24413" t="0" r="18042" b="0"/>
          <a:stretch/>
        </p:blipFill>
        <p:spPr bwMode="auto">
          <a:xfrm flipH="0" flipV="0">
            <a:off x="552449" y="716926"/>
            <a:ext cx="1075771" cy="1869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 bwMode="auto">
          <a:xfrm flipH="0" flipV="0">
            <a:off x="1898389" y="716926"/>
            <a:ext cx="5970234" cy="205740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50000" lnSpcReduction="10000"/>
          </a:bodyPr>
          <a:lstStyle/>
          <a:p>
            <a:pPr marL="0" indent="0" algn="ctr">
              <a:buFont typeface="Arial"/>
              <a:buNone/>
              <a:defRPr/>
            </a:pPr>
            <a:r>
              <a:rPr lang="ru-RU" b="1">
                <a:solidFill>
                  <a:srgbClr val="C00000"/>
                </a:solidFill>
              </a:rPr>
              <a:t>Загорская матрешка</a:t>
            </a:r>
            <a:endParaRPr b="1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/>
              <a:t>Место изготовления – г. Сергиев Посад (Загорск).</a:t>
            </a:r>
            <a:endParaRPr/>
          </a:p>
          <a:p>
            <a:pPr algn="just">
              <a:defRPr/>
            </a:pPr>
            <a:r>
              <a:rPr lang="ru-RU"/>
              <a:t>В </a:t>
            </a:r>
            <a:r>
              <a:rPr lang="ru-RU"/>
              <a:t>росписи </a:t>
            </a:r>
            <a:r>
              <a:rPr lang="ru-RU"/>
              <a:t>используются </a:t>
            </a:r>
            <a:r>
              <a:rPr lang="ru-RU"/>
              <a:t>три – четыре </a:t>
            </a:r>
            <a:r>
              <a:rPr lang="ru-RU"/>
              <a:t>цвета: красный </a:t>
            </a:r>
            <a:r>
              <a:rPr lang="ru-RU"/>
              <a:t>или оранжевый, желтый, зеленый и синий – с добавлением черного для обводки тонкими линиями лица и контуров одежды</a:t>
            </a:r>
            <a:r>
              <a:rPr lang="ru-RU"/>
              <a:t>.</a:t>
            </a:r>
            <a:endParaRPr/>
          </a:p>
          <a:p>
            <a:pPr algn="just">
              <a:defRPr/>
            </a:pPr>
            <a:r>
              <a:rPr lang="ru-RU"/>
              <a:t>Одежда </a:t>
            </a:r>
            <a:r>
              <a:rPr lang="ru-RU"/>
              <a:t>и платок часто щедро осыпаются </a:t>
            </a:r>
            <a:r>
              <a:rPr lang="ru-RU"/>
              <a:t>пестряшкой</a:t>
            </a:r>
            <a:r>
              <a:rPr lang="ru-RU"/>
              <a:t> – точками и </a:t>
            </a:r>
            <a:r>
              <a:rPr lang="ru-RU"/>
              <a:t>кружками.</a:t>
            </a:r>
            <a:endParaRPr/>
          </a:p>
          <a:p>
            <a:pPr algn="just">
              <a:defRPr/>
            </a:pPr>
            <a:r>
              <a:rPr lang="ru-RU"/>
              <a:t>В руках </a:t>
            </a:r>
            <a:r>
              <a:rPr lang="ru-RU"/>
              <a:t>загорская</a:t>
            </a:r>
            <a:r>
              <a:rPr lang="ru-RU"/>
              <a:t> матрешка чаще всего держит петуха или корзинку. </a:t>
            </a:r>
            <a:r>
              <a:rPr lang="ru-RU"/>
              <a:t> 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787051463" name="Picture 3"/>
          <p:cNvPicPr>
            <a:picLocks noChangeAspect="1" noChangeArrowheads="1" noGrp="1"/>
          </p:cNvPicPr>
          <p:nvPr/>
        </p:nvPicPr>
        <p:blipFill>
          <a:blip r:embed="rId4"/>
          <a:stretch/>
        </p:blipFill>
        <p:spPr bwMode="auto">
          <a:xfrm flipH="0" flipV="0">
            <a:off x="552449" y="2724149"/>
            <a:ext cx="1168750" cy="16130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07788880" name=""/>
          <p:cNvSpPr txBox="1"/>
          <p:nvPr/>
        </p:nvSpPr>
        <p:spPr bwMode="auto">
          <a:xfrm flipH="0" flipV="0">
            <a:off x="1721199" y="2849699"/>
            <a:ext cx="6324614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</a:rPr>
              <a:t>Семеновская матрешка</a:t>
            </a:r>
            <a:endParaRPr sz="1400" b="1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sz="1400"/>
              <a:t>Место изготовления - г. Семенов </a:t>
            </a:r>
            <a:r>
              <a:rPr lang="ru-RU" sz="1400"/>
              <a:t>Нижегородской </a:t>
            </a:r>
            <a:r>
              <a:rPr lang="ru-RU" sz="1400"/>
              <a:t>области.</a:t>
            </a:r>
            <a:endParaRPr sz="1400"/>
          </a:p>
          <a:p>
            <a:pPr algn="just">
              <a:defRPr/>
            </a:pPr>
            <a:r>
              <a:rPr lang="ru-RU" sz="1400"/>
              <a:t>Основные </a:t>
            </a:r>
            <a:r>
              <a:rPr lang="ru-RU" sz="1400"/>
              <a:t>цвета – желтый и красный</a:t>
            </a:r>
            <a:r>
              <a:rPr lang="ru-RU" sz="1400"/>
              <a:t>.</a:t>
            </a:r>
            <a:endParaRPr sz="1400"/>
          </a:p>
          <a:p>
            <a:pPr algn="just">
              <a:defRPr/>
            </a:pPr>
            <a:r>
              <a:rPr lang="ru-RU" sz="1400"/>
              <a:t>Семеновская кукла рисуется яркой, с черными волосами, платочком на голове</a:t>
            </a:r>
            <a:r>
              <a:rPr lang="ru-RU" sz="1400"/>
              <a:t>. В росписи одежды преобладают цветочные мотивы.</a:t>
            </a:r>
            <a:endParaRPr sz="1400"/>
          </a:p>
        </p:txBody>
      </p:sp>
      <p:pic>
        <p:nvPicPr>
          <p:cNvPr id="1074387489" name="Picture 2"/>
          <p:cNvPicPr>
            <a:picLocks noChangeAspect="1" noChangeArrowheads="1" noGrp="1"/>
          </p:cNvPicPr>
          <p:nvPr/>
        </p:nvPicPr>
        <p:blipFill>
          <a:blip r:embed="rId5"/>
          <a:stretch/>
        </p:blipFill>
        <p:spPr bwMode="auto">
          <a:xfrm flipH="0" flipV="0">
            <a:off x="2231764" y="4461002"/>
            <a:ext cx="1763100" cy="1763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7495001" name=""/>
          <p:cNvSpPr txBox="1"/>
          <p:nvPr/>
        </p:nvSpPr>
        <p:spPr bwMode="auto">
          <a:xfrm flipH="0" flipV="0">
            <a:off x="4076263" y="4534832"/>
            <a:ext cx="4504952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</a:rPr>
              <a:t>Тверская матрешка</a:t>
            </a:r>
            <a:endParaRPr sz="1400"/>
          </a:p>
          <a:p>
            <a:pPr algn="just">
              <a:defRPr/>
            </a:pPr>
            <a:r>
              <a:rPr lang="ru-RU" sz="1400"/>
              <a:t>Место изготовления – г. Тверь</a:t>
            </a:r>
            <a:endParaRPr sz="1400"/>
          </a:p>
          <a:p>
            <a:pPr algn="just">
              <a:defRPr/>
            </a:pPr>
            <a:r>
              <a:rPr lang="ru-RU" sz="1400"/>
              <a:t>Изображение матрешки в </a:t>
            </a:r>
            <a:r>
              <a:rPr lang="ru-RU" sz="1400"/>
              <a:t>виде какого-либо исторического или сказочного персонажа: царевна </a:t>
            </a:r>
            <a:r>
              <a:rPr lang="ru-RU" sz="1400"/>
              <a:t>Несмеяна</a:t>
            </a:r>
            <a:r>
              <a:rPr lang="ru-RU" sz="1400"/>
              <a:t>, Снегурочка, Василиса Прекрасная</a:t>
            </a:r>
            <a:r>
              <a:rPr lang="ru-RU" sz="1400"/>
              <a:t>... 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Выбор  вида  готового изделия.</a:t>
            </a:r>
            <a:endParaRPr lang="ru-RU"/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rcRect l="0" t="0" r="14607" b="0"/>
          <a:stretch/>
        </p:blipFill>
        <p:spPr bwMode="auto">
          <a:xfrm>
            <a:off x="4427984" y="1484784"/>
            <a:ext cx="4428341" cy="31170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539552" y="1268760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/>
              <a:buChar char="ü"/>
              <a:defRPr/>
            </a:pPr>
            <a:r>
              <a:rPr lang="ru-RU" sz="1400"/>
              <a:t>Для того, чтобы определить вид  моей авторской матрешки, я с помощью своего учителя, я провела опрос среди ребят начальных классов. </a:t>
            </a:r>
            <a:endParaRPr lang="ru-RU" sz="140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400"/>
              <a:t>Детям </a:t>
            </a:r>
            <a:r>
              <a:rPr lang="ru-RU" sz="1400"/>
              <a:t>был задан вопрос: «В виде чего ты бы хотел получить в подарок матрешку?»  и даны два варианта ответа: 1 - в виде обычной игрушки-матрешки; 2 -  в виде матрешки-брелока. </a:t>
            </a:r>
            <a:endParaRPr lang="ru-RU" sz="140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400"/>
              <a:t>Всего </a:t>
            </a:r>
            <a:r>
              <a:rPr lang="ru-RU" sz="1400"/>
              <a:t>в опросе приняло участие 11 ребят. </a:t>
            </a:r>
            <a:endParaRPr lang="ru-RU" sz="140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400"/>
              <a:t>Большинство </a:t>
            </a:r>
            <a:r>
              <a:rPr lang="ru-RU" sz="1400"/>
              <a:t>ребят, 7 человек, в качестве подарка выбрали матрешку-брелок</a:t>
            </a:r>
            <a:r>
              <a:rPr lang="ru-RU" sz="1400"/>
              <a:t>.</a:t>
            </a:r>
            <a:endParaRPr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400"/>
              <a:t>Именно </a:t>
            </a:r>
            <a:r>
              <a:rPr lang="ru-RU" sz="1400"/>
              <a:t>в таком виде будет выполнена моя авторская матрешка. </a:t>
            </a:r>
            <a:endParaRPr lang="ru-RU" sz="1400"/>
          </a:p>
          <a:p>
            <a:pPr>
              <a:defRPr/>
            </a:pP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4000"/>
            <a:ext cx="9144000" cy="6843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Выбор материала</a:t>
            </a:r>
            <a:endParaRPr lang="ru-RU" sz="2800"/>
          </a:p>
        </p:txBody>
      </p:sp>
      <p:graphicFrame>
        <p:nvGraphicFramePr>
          <p:cNvPr id="5" name="Объект 4"/>
          <p:cNvGraphicFramePr>
            <a:graphicFrameLocks xmlns:a="http://schemas.openxmlformats.org/drawingml/2006/main" noGrp="1"/>
          </p:cNvGraphicFramePr>
          <p:nvPr>
            <p:ph sz="half" idx="1"/>
          </p:nvPr>
        </p:nvGraphicFramePr>
        <p:xfrm>
          <a:off x="827584" y="1124744"/>
          <a:ext cx="7488831" cy="4981181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4536504"/>
                <a:gridCol w="1584175"/>
                <a:gridCol w="1368151"/>
              </a:tblGrid>
              <a:tr h="288028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 пластик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ABS пластик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375045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Рисуем острые углы (менее 90 градусов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648072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Рисуем свободно стоящие детали (спирали, вертикали)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598595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Рисуем объемные детали, наложением пластика слоями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440051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гибких частей модели.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63252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Отделяем деталь  от поверхности бумаги.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412493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Рисуем на бумаге длинные линии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440051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Рисуем полупрозрачные объекты.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_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9" marR="4668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45586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680006" y="5611281"/>
            <a:ext cx="1224136" cy="98928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47328" y="646948"/>
            <a:ext cx="8229600" cy="9906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Практическая</a:t>
            </a:r>
            <a:r>
              <a:rPr lang="ru-RU" sz="3600" b="1" i="0" u="none" strike="noStrike" cap="none" spc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часть проекта</a:t>
            </a:r>
            <a:br>
              <a:rPr lang="ru-RU"/>
            </a:br>
            <a:r>
              <a:rPr lang="ru-RU" sz="2800"/>
              <a:t>1 этап. Создание </a:t>
            </a:r>
            <a:r>
              <a:rPr lang="ru-RU" sz="2800"/>
              <a:t>эскизов матрешки.</a:t>
            </a:r>
            <a:br>
              <a:rPr lang="ru-RU" sz="2800"/>
            </a:br>
            <a:r>
              <a:rPr lang="ru-RU" sz="2800"/>
              <a:t>2 этап. Изготовление шаблонов.</a:t>
            </a:r>
            <a:br>
              <a:rPr lang="ru-RU"/>
            </a:br>
            <a:endParaRPr lang="ru-RU"/>
          </a:p>
        </p:txBody>
      </p:sp>
      <p:pic>
        <p:nvPicPr>
          <p:cNvPr id="1028" name="Picture 4" descr="C:\Users\User\AppData\Local\Temp\Rar$DIa11336.5867\IMG_20220126_164345.jpg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 flipH="0" flipV="0">
            <a:off x="1383559" y="3870199"/>
            <a:ext cx="1891470" cy="2526028"/>
          </a:xfrm>
          <a:prstGeom prst="rect">
            <a:avLst/>
          </a:prstGeom>
          <a:noFill/>
        </p:spPr>
      </p:pic>
      <p:pic>
        <p:nvPicPr>
          <p:cNvPr id="1027" name="Picture 3" descr="C:\Users\User\AppData\Local\Temp\Rar$DIa11336.42716\IMG_20220119_162805.jpg"/>
          <p:cNvPicPr>
            <a:picLocks noChangeAspect="1" noChangeArrowheads="1" noGrp="1"/>
          </p:cNvPicPr>
          <p:nvPr>
            <p:ph sz="half" idx="2"/>
          </p:nvPr>
        </p:nvPicPr>
        <p:blipFill>
          <a:blip r:embed="rId4"/>
          <a:srcRect l="20707" t="0" r="24019" b="0"/>
          <a:stretch/>
        </p:blipFill>
        <p:spPr bwMode="auto">
          <a:xfrm flipH="0" flipV="0">
            <a:off x="381818" y="1453157"/>
            <a:ext cx="1876580" cy="2627426"/>
          </a:xfrm>
          <a:prstGeom prst="rect">
            <a:avLst/>
          </a:prstGeom>
          <a:noFill/>
        </p:spPr>
      </p:pic>
      <p:pic>
        <p:nvPicPr>
          <p:cNvPr id="7" name="Рисунок 6" descr="C:\Users\User\AppData\Local\Temp\Rar$DIa6392.39671\IMG_20220202_152550.jpg"/>
          <p:cNvPicPr/>
          <p:nvPr/>
        </p:nvPicPr>
        <p:blipFill>
          <a:blip r:embed="rId5"/>
          <a:stretch/>
        </p:blipFill>
        <p:spPr bwMode="auto">
          <a:xfrm>
            <a:off x="5580112" y="1700808"/>
            <a:ext cx="3312368" cy="469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User\AppData\Local\Temp\Rar$DIa11336.14093\IMG-20220113-WA0002.jpg"/>
          <p:cNvPicPr>
            <a:picLocks noChangeAspect="1" noChangeArrowheads="1"/>
          </p:cNvPicPr>
          <p:nvPr/>
        </p:nvPicPr>
        <p:blipFill>
          <a:blip r:embed="rId6"/>
          <a:srcRect l="0" t="5303" r="0" b="2605"/>
          <a:stretch/>
        </p:blipFill>
        <p:spPr bwMode="auto">
          <a:xfrm flipH="0" flipV="0">
            <a:off x="2614177" y="1453157"/>
            <a:ext cx="1613384" cy="2526028"/>
          </a:xfrm>
          <a:prstGeom prst="rect">
            <a:avLst/>
          </a:prstGeom>
          <a:noFill/>
        </p:spPr>
      </p:pic>
      <p:pic>
        <p:nvPicPr>
          <p:cNvPr id="2028690681" name="Picture 2"/>
          <p:cNvPicPr>
            <a:picLocks noChangeAspect="1" noChangeArrowheads="1" noGrp="1"/>
          </p:cNvPicPr>
          <p:nvPr/>
        </p:nvPicPr>
        <p:blipFill>
          <a:blip r:embed="rId7"/>
          <a:stretch/>
        </p:blipFill>
        <p:spPr bwMode="auto">
          <a:xfrm flipH="0" flipV="0">
            <a:off x="3573751" y="3870199"/>
            <a:ext cx="1695496" cy="256786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2041" y="0"/>
            <a:ext cx="91680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43818" y="404664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3 этап. </a:t>
            </a:r>
            <a:r>
              <a:rPr lang="ru-RU"/>
              <a:t>Создание матрешки-брелока</a:t>
            </a:r>
            <a:endParaRPr/>
          </a:p>
        </p:txBody>
      </p:sp>
      <p:pic>
        <p:nvPicPr>
          <p:cNvPr id="1026" name="Picture 2" descr="C:\Users\User\AppData\Local\Temp\Rar$DRa8540.21834\IMG_20220111_095352.jpg"/>
          <p:cNvPicPr>
            <a:picLocks noChangeAspect="1" noChangeArrowheads="1"/>
          </p:cNvPicPr>
          <p:nvPr/>
        </p:nvPicPr>
        <p:blipFill>
          <a:blip r:embed="rId3"/>
          <a:srcRect l="0" t="32579" r="0" b="12325"/>
          <a:stretch/>
        </p:blipFill>
        <p:spPr bwMode="auto">
          <a:xfrm flipH="0" flipV="0">
            <a:off x="590554" y="1241325"/>
            <a:ext cx="3104898" cy="364499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3266418" y="2102370"/>
            <a:ext cx="3013178" cy="363167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22982019" name="Picture 3"/>
          <p:cNvPicPr>
            <a:picLocks noChangeAspect="1" noChangeArrowheads="1" noGrp="1"/>
          </p:cNvPicPr>
          <p:nvPr>
            <p:ph sz="half" idx="1"/>
          </p:nvPr>
        </p:nvPicPr>
        <p:blipFill>
          <a:blip r:embed="rId5"/>
          <a:stretch/>
        </p:blipFill>
        <p:spPr bwMode="auto">
          <a:xfrm flipH="0" flipV="0">
            <a:off x="6193872" y="3025083"/>
            <a:ext cx="2579545" cy="372248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24083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Готовые изделия</a:t>
            </a:r>
            <a:endParaRPr lang="ru-RU"/>
          </a:p>
        </p:txBody>
      </p:sp>
      <p:pic>
        <p:nvPicPr>
          <p:cNvPr id="6147" name="Picture 3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rcRect l="0" t="6940" r="0" b="26694"/>
          <a:stretch/>
        </p:blipFill>
        <p:spPr bwMode="auto">
          <a:xfrm flipH="0" flipV="0">
            <a:off x="5303192" y="2458881"/>
            <a:ext cx="3296595" cy="38847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9" name="Picture 5"/>
          <p:cNvPicPr>
            <a:picLocks noChangeAspect="1" noChangeArrowheads="1" noGrp="1"/>
          </p:cNvPicPr>
          <p:nvPr>
            <p:ph sz="half" idx="2"/>
          </p:nvPr>
        </p:nvPicPr>
        <p:blipFill>
          <a:blip r:embed="rId4"/>
          <a:stretch/>
        </p:blipFill>
        <p:spPr bwMode="auto">
          <a:xfrm flipH="0" flipV="0">
            <a:off x="457200" y="1947014"/>
            <a:ext cx="4564704" cy="33107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24083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Экономическое обоснование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539552" y="1340768"/>
          <a:ext cx="8136904" cy="4589804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497400"/>
                <a:gridCol w="2005826"/>
                <a:gridCol w="2609342"/>
                <a:gridCol w="1728192"/>
                <a:gridCol w="1296144"/>
              </a:tblGrid>
              <a:tr h="792088">
                <a:tc>
                  <a:txBody>
                    <a:bodyPr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Цена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Кол-во использованного материала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674236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Пластик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60 руб. за 1 упаковку (10 метров)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35 метров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210 руб.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624696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Основа для брелока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9 руб.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3 штуки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27 рублей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954811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Стержень для клеевого пистолета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116 руб. (1 упаковка 6 </a:t>
                      </a: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шт</a:t>
                      </a: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1 штука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19 руб.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954811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Бумага для офисной техники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270 руб. (1 пачка 500 листов)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4 листа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2 руб.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294581">
                <a:tc gridSpan="4"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Итого за 3 изделия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258 рублей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294581">
                <a:tc gridSpan="4"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Итого за 1 изделие 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/>
                        <a:t>86 рублей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24083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Вывод по проекту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70337" y="1268760"/>
            <a:ext cx="7355160" cy="3888433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/>
              <a:buChar char="ü"/>
              <a:defRPr/>
            </a:pPr>
            <a:r>
              <a:rPr lang="ru-RU"/>
              <a:t>В процессе работы над проектом я </a:t>
            </a:r>
            <a:r>
              <a:rPr lang="ru-RU"/>
              <a:t>изучила </a:t>
            </a:r>
            <a:r>
              <a:rPr lang="ru-RU"/>
              <a:t>основные виды матрешек. </a:t>
            </a:r>
            <a:endParaRPr/>
          </a:p>
          <a:p>
            <a:pPr algn="just">
              <a:buFont typeface="Wingdings"/>
              <a:buChar char="ü"/>
              <a:defRPr/>
            </a:pPr>
            <a:r>
              <a:rPr lang="ru-RU"/>
              <a:t>В ходе выполнения практической части проекта я</a:t>
            </a:r>
            <a:r>
              <a:rPr lang="ru-RU" b="1"/>
              <a:t> </a:t>
            </a:r>
            <a:r>
              <a:rPr lang="ru-RU"/>
              <a:t>смогла</a:t>
            </a:r>
            <a:r>
              <a:rPr lang="ru-RU" b="1"/>
              <a:t> </a:t>
            </a:r>
            <a:r>
              <a:rPr lang="ru-RU"/>
              <a:t>выполнить эскизы для будущих матрешек и на основе этих эскизов создать мини-коллекцию авторских матрешек-брелоков. </a:t>
            </a:r>
            <a:endParaRPr/>
          </a:p>
          <a:p>
            <a:pPr algn="just">
              <a:buFont typeface="Wingdings"/>
              <a:buChar char="ü"/>
              <a:defRPr/>
            </a:pPr>
            <a:r>
              <a:rPr lang="ru-RU"/>
              <a:t>Данный </a:t>
            </a:r>
            <a:r>
              <a:rPr lang="ru-RU"/>
              <a:t>проект имеет практическую направленность, так как составленная мною технологическая карта изготовления матрешки-брелока может быть использована другими учащимися для создания своего изделия.   </a:t>
            </a:r>
            <a:r>
              <a:rPr lang="ru-RU" b="1"/>
              <a:t>  </a:t>
            </a:r>
            <a:endParaRPr lang="ru-RU"/>
          </a:p>
          <a:p>
            <a:pPr algn="just">
              <a:buFont typeface="Wingdings"/>
              <a:buChar char="ü"/>
              <a:defRPr/>
            </a:pPr>
            <a:r>
              <a:rPr lang="ru-RU"/>
              <a:t>Считаю, что цель, поставленная мною в начале проекта, достигнута. Работу над проектом считаю оконченной. </a:t>
            </a:r>
            <a:endParaRPr lang="ru-RU"/>
          </a:p>
          <a:p>
            <a:pPr algn="just">
              <a:buFont typeface="Wingdings"/>
              <a:buChar char="ü"/>
              <a:defRPr/>
            </a:pPr>
            <a:r>
              <a:rPr lang="ru-RU"/>
              <a:t> </a:t>
            </a:r>
            <a:r>
              <a:rPr lang="ru-RU"/>
              <a:t>Поставленная гипотеза подтвердилась:  традиции народных промыслах декоративно-прикладного искусства, в сочетании с   современными технологиями, позволили создать авторскую матрешку. </a:t>
            </a:r>
            <a:endParaRPr/>
          </a:p>
          <a:p>
            <a:pPr marL="0" indent="0" algn="just">
              <a:buNone/>
              <a:defRPr/>
            </a:pPr>
            <a:endParaRPr lang="ru-RU"/>
          </a:p>
          <a:p>
            <a:pPr algn="just">
              <a:buFont typeface="Wingdings"/>
              <a:buChar char="ü"/>
              <a:defRPr/>
            </a:pPr>
            <a:endParaRPr lang="ru-RU"/>
          </a:p>
        </p:txBody>
      </p:sp>
      <p:sp>
        <p:nvSpPr>
          <p:cNvPr id="737773113" name=""/>
          <p:cNvSpPr txBox="1"/>
          <p:nvPr/>
        </p:nvSpPr>
        <p:spPr bwMode="auto">
          <a:xfrm flipH="0" flipV="0">
            <a:off x="2191724" y="4522469"/>
            <a:ext cx="6035211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4800">
                <a:solidFill>
                  <a:srgbClr val="C00000"/>
                </a:solidFill>
              </a:rPr>
              <a:t>Спасибо вам за внимание к моей работе!</a:t>
            </a:r>
            <a:endParaRPr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Другая 3">
      <a:dk1>
        <a:sysClr val="windowText" lastClr="000000"/>
      </a:dk1>
      <a:lt1>
        <a:srgbClr val="92D05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0</Words>
  <Application>R7-Office/7.4.0.112</Application>
  <DocSecurity>0</DocSecurity>
  <PresentationFormat>Экран (4:3)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>Екатерина Суханова</cp:lastModifiedBy>
  <cp:revision>90</cp:revision>
  <dcterms:created xsi:type="dcterms:W3CDTF">2022-02-02T07:45:02Z</dcterms:created>
  <dcterms:modified xsi:type="dcterms:W3CDTF">2024-03-29T12:50:47Z</dcterms:modified>
  <cp:category/>
  <cp:contentStatus/>
  <cp:version/>
</cp:coreProperties>
</file>